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9%20SEPT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Pt>
            <c:idx val="0"/>
            <c:bubble3D val="0"/>
            <c:explosion val="17"/>
            <c:extLst>
              <c:ext xmlns:c16="http://schemas.microsoft.com/office/drawing/2014/chart" uri="{C3380CC4-5D6E-409C-BE32-E72D297353CC}">
                <c16:uniqueId val="{00000000-3972-444D-BCAC-D3ED5B99C8E8}"/>
              </c:ext>
            </c:extLst>
          </c:dPt>
          <c:dLbls>
            <c:dLbl>
              <c:idx val="0"/>
              <c:layout>
                <c:manualLayout>
                  <c:x val="-0.22247953304301304"/>
                  <c:y val="6.12305703406692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46014940139454"/>
                      <c:h val="0.108771752633545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972-444D-BCAC-D3ED5B99C8E8}"/>
                </c:ext>
              </c:extLst>
            </c:dLbl>
            <c:dLbl>
              <c:idx val="1"/>
              <c:layout>
                <c:manualLayout>
                  <c:x val="0.18048493494263484"/>
                  <c:y val="4.036237537582960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72-444D-BCAC-D3ED5B99C8E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SEPTIEMRBE 2023</c:v>
                </c:pt>
                <c:pt idx="1">
                  <c:v>SEPTIEMBRE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72876365.209999993</c:v>
                </c:pt>
                <c:pt idx="1">
                  <c:v>61173548.859999999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72-444D-BCAC-D3ED5B99C8E8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SEPTIEMRBE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72876365.209999993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72-444D-BCAC-D3ED5B99C8E8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SEPTIEMBRE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61173548.859999999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72-444D-BCAC-D3ED5B99C8E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01/11/2023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110288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SEPTIEMBRE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$4,741,117.62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$6,797,503.91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$10,569,438.76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$6,745,401.92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$378,288.00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$322,052.63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$551,602.96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$334,098.96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$56,635,917.87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$46,974,491.44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$72,876,365.21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$61,173,548.86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661376"/>
              </p:ext>
            </p:extLst>
          </p:nvPr>
        </p:nvGraphicFramePr>
        <p:xfrm>
          <a:off x="611560" y="2564904"/>
          <a:ext cx="673072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3002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175</cp:revision>
  <cp:lastPrinted>2014-06-11T16:34:47Z</cp:lastPrinted>
  <dcterms:created xsi:type="dcterms:W3CDTF">2014-03-15T02:33:31Z</dcterms:created>
  <dcterms:modified xsi:type="dcterms:W3CDTF">2023-11-01T20:24:57Z</dcterms:modified>
</cp:coreProperties>
</file>